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0" r:id="rId2"/>
    <p:sldId id="291" r:id="rId3"/>
    <p:sldId id="292" r:id="rId4"/>
    <p:sldId id="293" r:id="rId5"/>
    <p:sldId id="294" r:id="rId6"/>
    <p:sldId id="295" r:id="rId7"/>
    <p:sldId id="296" r:id="rId8"/>
    <p:sldId id="297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317" r:id="rId28"/>
    <p:sldId id="318" r:id="rId29"/>
    <p:sldId id="319" r:id="rId30"/>
    <p:sldId id="320" r:id="rId31"/>
    <p:sldId id="321" r:id="rId32"/>
    <p:sldId id="322" r:id="rId33"/>
    <p:sldId id="324" r:id="rId34"/>
    <p:sldId id="298" r:id="rId35"/>
    <p:sldId id="275" r:id="rId36"/>
    <p:sldId id="323" r:id="rId3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EA6C16-D7B8-3ECC-FDC5-959327BC9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34AD9FD-C1A2-FA64-CEEA-0D55B5D70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898621-D105-0CE9-27D1-A8AF4FBA0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5EB7AC-3FAC-2039-978F-5BA3DFC1E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0B29266-62B1-86F9-261E-67E59B0D7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0202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2B6572-3EC8-BA85-3A0C-96D2B48D4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3D3302F-338C-05E5-3087-92A75E80BB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8DC2AD1-800C-FC71-8849-CC6B57E9E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4580A90-1EEF-2D15-BC23-D56B64EDA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9D5C7C4-F4A6-5756-D2B6-7A954FBA0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3636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2AA5748-BCED-D691-E324-375727F7C6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3564CBA-BB06-4BBD-CEF4-5F2B33A6F7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7FD4A25-F0BA-6D2A-1657-D019CA2FB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7CFE0AC-8A8D-CBBC-3565-F70B3B9FC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C626F97-23CC-EF7E-45D9-3ED71C0E7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6309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C55260-8AB6-1BC6-FDC0-CB9AED477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6027CAB-D5B5-C671-C154-865C6C314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B9F2D8-8200-9085-0F0C-25158EB8D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E2B035-82AA-8406-EE8A-C64CD584C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AB0815-8717-0833-0DFB-ECEDF9900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1559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0C3943-0100-69BE-AD84-7F016B6BE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544E1F-9A00-FF93-1C70-A4144AFDF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057FDD9-28A3-6633-A0B6-8EBAF41C1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24B463E-BC70-CFF9-37CE-6C6A78C51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7282089-B131-581C-B5F3-B5005144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8971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40D8A7-0B20-1763-213D-C1B51525C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60EB352-8777-53E5-B3C6-ABD0D0F2F1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1554EF7-D90B-EDFA-6837-17FE5FB8E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88939E9-F0BC-129C-08FE-3F9D829E1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1446B08-F017-26AD-BFE8-DBBF487C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29DAE5-7466-5CBF-9616-6EE98B869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277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FA1E65-989D-5E0A-043F-A64FFE30A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983790C-6801-BA6E-464E-73942EBB7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070F339-9639-3273-F9FE-20465F54C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5CC56D9-14D7-E2D1-9954-13EFF00500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832CB04-CAB2-3321-9ABB-B68C0253B8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53BD498-A81E-339A-7ED9-ED4CAA548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3D12228-523B-7311-1B8A-6EBF438EC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B22357D-5E25-65FE-67BD-5496F4B15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8453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41D9AB-F48E-8BB0-1EB4-1F42421AC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53E8D40-F000-C14A-9AB6-6258EF500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5AFA5E-CD92-C82B-1ADC-78F05CCCC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1E91B96-8B4B-EE35-D6BA-58C69F086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7921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65C5692-AB27-DBEF-B1DB-7286CC4D3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45F834B-0589-B8C3-12E5-9679DE7C3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8995981-27A9-669D-1805-50BC93358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4290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685F99-436D-F8F4-CFC2-011C00CDF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ECEFADD-98EF-24F5-30F6-DFD1A9005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2DC9592-7FE7-5D0F-5255-088FB98608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465025A-4D04-6113-5DCB-EB8EC4F7D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01180C7-1965-926D-C3D2-1423223FD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6ACEB06-E011-C235-6008-137472E1A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7667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75AB44-AE99-1C9D-CFF7-00E6A7F19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DAEADF4-E213-B46A-645E-5FB9A9EEA8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25BCD1B-E870-F64E-2CCC-B47DEB9C2A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854A579-A90A-33BB-2D5E-21A5340CA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BF918FF-9831-8742-1E43-5CDE5133C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6D499B-E3CF-7DAD-58AD-701AC9FC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6005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2B61A8B-2BB2-1786-E11F-B64DA598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643C887-35BA-6329-3DC7-44EEF1D52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9617D71-98BD-CA30-492A-199B615300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817823-3052-40E3-893C-AF0232C166B4}" type="datetimeFigureOut">
              <a:rPr kumimoji="1" lang="ja-JP" altLang="en-US" smtClean="0"/>
              <a:t>2024/6/5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0F5C4A8-AA96-CD8C-9224-D9E2733194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912EECC-799D-59B6-F550-3CD364B5EF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4981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B4A6ED9-2532-EA3E-786D-40AA6A137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78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CEAB9B0-B494-0108-5BFC-6CA0A95F6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019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3AA66849-1662-9EA4-4489-093F40EAD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964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F106B2B-12E1-6BC1-0C8C-DF9187744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68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3BBDC9DE-B50D-0DAE-6853-62AEB731B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442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B1CC3EC-F13D-B633-E399-55EC6A4B6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688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67001BF-9DE3-435E-C94E-99F1FF05F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3638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60D2D72-4624-F929-7323-DE6CE4183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078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68C8C99-87A9-0986-B21B-0882DD69C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994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993F040-8395-EB14-E670-4DC441589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8421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D89119B-7A10-5752-AA3A-8DD4FC5D2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659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A8201F35-8563-605E-78B9-39B2E239B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109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D729A0B-2CF1-BE5F-41EB-B9E1B294E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778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B186F354-19F9-8897-886D-4E7F67F6B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9991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5940A37-374D-2012-F5C3-E213D9B25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062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9E2DADC-748B-069D-0FF4-2B91CDA15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631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1381B73-9389-CE9B-50FA-CBE59EDA3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2808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2BDD92C-2C1D-AACE-5CB8-FC71C06B5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2710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5F78584-A67B-052F-2B2E-4D3DC4A184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8544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6ED591D-9586-39D3-F069-80AF2EC8A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2326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0D4081B-43F0-C4F2-C5F8-5A1C942AF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847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D9820A81-B068-AE29-09A8-D9FA95498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536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5BE7B05-FCE7-395D-D157-324342A73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2077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55AF7BE-F62D-2725-AFC0-725F807A6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7957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3169844-EFE9-76CA-AE6E-83590E6AB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1279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1936AC8-A8CD-537C-C34A-8D73ABCBD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211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2082A16-2D22-7947-E979-D888DD7DF1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8815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2B7448F-2064-3DB8-6279-38649155724A}"/>
              </a:ext>
            </a:extLst>
          </p:cNvPr>
          <p:cNvSpPr txBox="1"/>
          <p:nvPr/>
        </p:nvSpPr>
        <p:spPr>
          <a:xfrm>
            <a:off x="2628537" y="1541417"/>
            <a:ext cx="6484983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0" dirty="0">
                <a:solidFill>
                  <a:srgbClr val="3333FF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Q</a:t>
            </a:r>
            <a:r>
              <a:rPr kumimoji="1" lang="ja-JP" altLang="en-US" sz="20000" dirty="0">
                <a:latin typeface="Meiryo UI" panose="020B0604030504040204" pitchFamily="50" charset="-128"/>
                <a:ea typeface="Meiryo UI" panose="020B0604030504040204" pitchFamily="50" charset="-128"/>
              </a:rPr>
              <a:t>＆</a:t>
            </a:r>
            <a:r>
              <a:rPr kumimoji="1" lang="en-US" altLang="ja-JP" sz="20000" dirty="0">
                <a:solidFill>
                  <a:srgbClr val="FF5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</a:t>
            </a:r>
          </a:p>
          <a:p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38481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2B7448F-2064-3DB8-6279-38649155724A}"/>
              </a:ext>
            </a:extLst>
          </p:cNvPr>
          <p:cNvSpPr txBox="1"/>
          <p:nvPr/>
        </p:nvSpPr>
        <p:spPr>
          <a:xfrm>
            <a:off x="200297" y="200297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●</a:t>
            </a:r>
            <a:r>
              <a:rPr kumimoji="1" lang="en-US" altLang="ja-JP" dirty="0">
                <a:solidFill>
                  <a:srgbClr val="3333FF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Q</a:t>
            </a:r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＆</a:t>
            </a:r>
            <a:r>
              <a:rPr kumimoji="1" lang="en-US" altLang="ja-JP" dirty="0">
                <a:solidFill>
                  <a:srgbClr val="FF5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</a:t>
            </a:r>
          </a:p>
          <a:p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52946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2B7448F-2064-3DB8-6279-38649155724A}"/>
              </a:ext>
            </a:extLst>
          </p:cNvPr>
          <p:cNvSpPr txBox="1"/>
          <p:nvPr/>
        </p:nvSpPr>
        <p:spPr>
          <a:xfrm>
            <a:off x="200297" y="200297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●対照学習（</a:t>
            </a:r>
            <a:r>
              <a:rPr kumimoji="1" lang="en-US" altLang="ja-JP" dirty="0" err="1">
                <a:latin typeface="Meiryo UI" panose="020B0604030504040204" pitchFamily="50" charset="-128"/>
                <a:ea typeface="Meiryo UI" panose="020B0604030504040204" pitchFamily="50" charset="-128"/>
              </a:rPr>
              <a:t>Constuctive</a:t>
            </a:r>
            <a:r>
              <a:rPr kumimoji="1"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 Learning</a:t>
            </a:r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）</a:t>
            </a:r>
            <a:endParaRPr kumimoji="1"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835845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5095C15-F253-9181-880B-4BDA5D3C4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48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24C32E0-FA79-A364-3420-6BB12384D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462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E3D7DCB6-9B0F-D4C1-1000-DCA711C4E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362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2D598A9-3501-DD6B-2829-7AD250B21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403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CCF4F48-2237-47A7-43AA-4B7067844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591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E2AD122C-53FA-23AE-D8DF-C6C35C4F5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70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2943</TotalTime>
  <Words>14</Words>
  <Application>Microsoft Office PowerPoint</Application>
  <PresentationFormat>ワイド画面</PresentationFormat>
  <Paragraphs>3</Paragraphs>
  <Slides>36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36</vt:i4>
      </vt:variant>
    </vt:vector>
  </HeadingPairs>
  <TitlesOfParts>
    <vt:vector size="41" baseType="lpstr">
      <vt:lpstr>Meiryo UI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hirooka hirooka</dc:creator>
  <cp:lastModifiedBy>hirooka hirooka</cp:lastModifiedBy>
  <cp:revision>137</cp:revision>
  <dcterms:created xsi:type="dcterms:W3CDTF">2024-06-02T16:53:27Z</dcterms:created>
  <dcterms:modified xsi:type="dcterms:W3CDTF">2024-06-05T13:51:33Z</dcterms:modified>
</cp:coreProperties>
</file>

<file path=docProps/thumbnail.jpeg>
</file>